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6" r:id="rId2"/>
    <p:sldId id="311" r:id="rId3"/>
    <p:sldId id="305" r:id="rId4"/>
    <p:sldId id="304" r:id="rId5"/>
    <p:sldId id="307" r:id="rId6"/>
  </p:sldIdLst>
  <p:sldSz cx="9906000" cy="6858000" type="A4"/>
  <p:notesSz cx="9144000" cy="6858000"/>
  <p:defaultTextStyle>
    <a:defPPr>
      <a:defRPr lang="zh-HK"/>
    </a:defPPr>
    <a:lvl1pPr algn="l" defTabSz="91249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1pPr>
    <a:lvl2pPr marL="455930" indent="1905" algn="l" defTabSz="91249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2pPr>
    <a:lvl3pPr marL="913130" indent="1905" algn="l" defTabSz="91249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3pPr>
    <a:lvl4pPr marL="1370330" indent="1905" algn="l" defTabSz="91249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4pPr>
    <a:lvl5pPr marL="1827530" indent="1905" algn="l" defTabSz="91249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Y" id="{8607FAE7-B3F5-4193-A49E-B34AB7C92543}">
          <p14:sldIdLst>
            <p14:sldId id="266"/>
            <p14:sldId id="311"/>
          </p14:sldIdLst>
        </p14:section>
        <p14:section name="G1-G2" id="{B74DDBAB-17ED-431B-8876-E46DBDB3365D}">
          <p14:sldIdLst>
            <p14:sldId id="305"/>
          </p14:sldIdLst>
        </p14:section>
        <p14:section name="初高中" id="{059BFA08-4CB7-4E0D-94A7-9778B5453274}">
          <p14:sldIdLst>
            <p14:sldId id="304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4ED"/>
    <a:srgbClr val="7C6755"/>
    <a:srgbClr val="85D3E7"/>
    <a:srgbClr val="F4847B"/>
    <a:srgbClr val="D5C39B"/>
    <a:srgbClr val="373935"/>
    <a:srgbClr val="99989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87687" autoAdjust="0"/>
  </p:normalViewPr>
  <p:slideViewPr>
    <p:cSldViewPr>
      <p:cViewPr varScale="1">
        <p:scale>
          <a:sx n="60" d="100"/>
          <a:sy n="60" d="100"/>
        </p:scale>
        <p:origin x="1740" y="66"/>
      </p:cViewPr>
      <p:guideLst>
        <p:guide orient="horz" pos="2160"/>
        <p:guide pos="31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B655-361F-419D-BFF3-5224DA484B84}" type="datetimeFigureOut">
              <a:rPr lang="zh-CN" altLang="en-US" smtClean="0"/>
              <a:t>2024/6/19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9C856-043B-45FA-B881-6DE5E0B363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98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EE233-E7A7-6EDC-701E-1D9E3F6EC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552668C-8F73-15B5-6EB2-723BD903A3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300413" y="857250"/>
            <a:ext cx="3343275" cy="2314575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1373999-49B4-59FF-933A-F0DB5D03E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2708D6-7D95-A442-2B88-0EB10C8087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300413" y="857250"/>
            <a:ext cx="3343275" cy="2314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68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300413" y="857250"/>
            <a:ext cx="3343275" cy="2314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97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300413" y="857250"/>
            <a:ext cx="3343275" cy="2314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453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6EEB3D-4955-770B-C109-064C8FD513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217" y="186691"/>
            <a:ext cx="939556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lvl="0"/>
            <a:r>
              <a:rPr lang="en-US" dirty="0"/>
              <a:t>Insert Menu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56A59C8-2829-C77E-9131-08C1B8E148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5288" y="6453336"/>
            <a:ext cx="2105495" cy="19574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>
              <a:buNone/>
              <a:defRPr sz="14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lvl="0"/>
            <a:r>
              <a:rPr lang="en-US" dirty="0"/>
              <a:t>Week xx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2495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49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2pPr>
      <a:lvl3pPr algn="ctr" defTabSz="91249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3pPr>
      <a:lvl4pPr algn="ctr" defTabSz="91249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4pPr>
      <a:lvl5pPr algn="ctr" defTabSz="91249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5pPr>
      <a:lvl6pPr marL="457200" algn="ctr" defTabSz="91249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defTabSz="91249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defTabSz="91249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defTabSz="91249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630" indent="-341630" algn="l" defTabSz="912495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80" indent="-284480" algn="l" defTabSz="912495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730" indent="-227330" algn="l" defTabSz="912495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30" indent="-227330" algn="l" defTabSz="912495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30" indent="-227330" algn="l" defTabSz="912495" rtl="0" eaLnBrk="0" fontAlgn="base" hangingPunct="0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30" indent="-228600" algn="l" defTabSz="913765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895" indent="-228600" algn="l" defTabSz="913765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95" indent="-228600" algn="l" defTabSz="913765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660" indent="-228600" algn="l" defTabSz="913765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9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9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9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10.png"/><Relationship Id="rId10" Type="http://schemas.openxmlformats.org/officeDocument/2006/relationships/image" Target="../media/image6.png"/><Relationship Id="rId4" Type="http://schemas.openxmlformats.org/officeDocument/2006/relationships/image" Target="../media/image1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06EE8E-EE6F-6E14-9038-804F6B60A2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defTabSz="1181735">
              <a:defRPr/>
            </a:pP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ISNS EY Snack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June 24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– 26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2024</a:t>
            </a:r>
            <a:endParaRPr lang="zh-CN" altLang="en-US" dirty="0">
              <a:latin typeface="Aharoni" panose="02010803020104030203" pitchFamily="2" charset="-79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aphicFrame>
        <p:nvGraphicFramePr>
          <p:cNvPr id="6" name="Group 42">
            <a:extLst>
              <a:ext uri="{FF2B5EF4-FFF2-40B4-BE49-F238E27FC236}">
                <a16:creationId xmlns:a16="http://schemas.microsoft.com/office/drawing/2014/main" id="{EFF8A252-8190-4080-CF34-304DBE77C93F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84329"/>
              </p:ext>
            </p:extLst>
          </p:nvPr>
        </p:nvGraphicFramePr>
        <p:xfrm>
          <a:off x="277945" y="964406"/>
          <a:ext cx="9628054" cy="4739327"/>
        </p:xfrm>
        <a:graphic>
          <a:graphicData uri="http://schemas.openxmlformats.org/drawingml/2006/table">
            <a:tbl>
              <a:tblPr/>
              <a:tblGrid>
                <a:gridCol w="1371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7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7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Wednesday 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67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上午茶茶点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Morning Snack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13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玉米粥</a:t>
                      </a:r>
                    </a:p>
                    <a:p>
                      <a:pPr marL="0" marR="0" lvl="0" indent="0" algn="ctr" defTabSz="91313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Red Bean Paste Bun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猪肉云吞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Eight-Treasure Congee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火龙果，小番茄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Mixed Fruits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鸡蛋卷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Baked Pumkin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番茄鸡蛋面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Steamed Pork &amp; Corn Dumplings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杨桃，草莓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Mixed Fruits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酱肉包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Shammai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瘦肉粥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Millet Congee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西瓜，青提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 Mixed Fruits</a:t>
                      </a:r>
                      <a:endParaRPr lang="zh-CN" altLang="en-US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暑假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312.4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269.1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272.4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13.1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7.0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8.1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1.6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4.5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3.8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7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61.5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50.2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51.4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下午茶茶点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Afternoon Tea</a:t>
                      </a:r>
                      <a:endParaRPr kumimoji="0" lang="zh-CN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菠菜蛋糕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Coconut Bread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香蕉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Mixed Fruits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虎皮蛋糕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Mini Cookie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香梨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1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Mixed Fruits</a:t>
                      </a: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1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216.2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193.8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8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3.5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8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6.9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04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43.1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Arial Unicode MS" panose="020B0604020202020204" pitchFamily="34" charset="-122"/>
                        </a:rPr>
                        <a:t>29.3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Arial Unicode MS" panose="020B0604020202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7" name="Picture 14">
            <a:extLst>
              <a:ext uri="{FF2B5EF4-FFF2-40B4-BE49-F238E27FC236}">
                <a16:creationId xmlns:a16="http://schemas.microsoft.com/office/drawing/2014/main" id="{377A1C6C-13A8-10B6-BCB2-27068BB95D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2593" y="1777113"/>
            <a:ext cx="223956" cy="216000"/>
          </a:xfrm>
          <a:prstGeom prst="rect">
            <a:avLst/>
          </a:prstGeom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289B5BFE-9213-1F27-CEA3-63C12C0E6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78776" y="3999010"/>
            <a:ext cx="223956" cy="216000"/>
          </a:xfrm>
          <a:prstGeom prst="rect">
            <a:avLst/>
          </a:prstGeom>
        </p:spPr>
      </p:pic>
      <p:pic>
        <p:nvPicPr>
          <p:cNvPr id="11" name="Picture 14">
            <a:extLst>
              <a:ext uri="{FF2B5EF4-FFF2-40B4-BE49-F238E27FC236}">
                <a16:creationId xmlns:a16="http://schemas.microsoft.com/office/drawing/2014/main" id="{5DBB3FAB-29A4-2D1B-4785-937B1D44CF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292" y="3823502"/>
            <a:ext cx="223956" cy="216000"/>
          </a:xfrm>
          <a:prstGeom prst="rect">
            <a:avLst/>
          </a:prstGeom>
        </p:spPr>
      </p:pic>
      <p:pic>
        <p:nvPicPr>
          <p:cNvPr id="17" name="Picture 14">
            <a:extLst>
              <a:ext uri="{FF2B5EF4-FFF2-40B4-BE49-F238E27FC236}">
                <a16:creationId xmlns:a16="http://schemas.microsoft.com/office/drawing/2014/main" id="{5D9E97E7-9BF1-B428-A75E-7D96FBE449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90615" y="3790088"/>
            <a:ext cx="223956" cy="216000"/>
          </a:xfrm>
          <a:prstGeom prst="rect">
            <a:avLst/>
          </a:prstGeom>
        </p:spPr>
      </p:pic>
      <p:grpSp>
        <p:nvGrpSpPr>
          <p:cNvPr id="26" name="组合 25">
            <a:extLst>
              <a:ext uri="{FF2B5EF4-FFF2-40B4-BE49-F238E27FC236}">
                <a16:creationId xmlns:a16="http://schemas.microsoft.com/office/drawing/2014/main" id="{0EA20906-C254-70DF-0585-26C9B8359C82}"/>
              </a:ext>
            </a:extLst>
          </p:cNvPr>
          <p:cNvGrpSpPr/>
          <p:nvPr/>
        </p:nvGrpSpPr>
        <p:grpSpPr>
          <a:xfrm>
            <a:off x="383679" y="5838462"/>
            <a:ext cx="9522321" cy="275590"/>
            <a:chOff x="499876" y="6207861"/>
            <a:chExt cx="9522321" cy="275590"/>
          </a:xfrm>
        </p:grpSpPr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4DF71B21-B63C-110D-B66B-1B607BB1887B}"/>
                </a:ext>
              </a:extLst>
            </p:cNvPr>
            <p:cNvSpPr/>
            <p:nvPr/>
          </p:nvSpPr>
          <p:spPr>
            <a:xfrm>
              <a:off x="499876" y="6207861"/>
              <a:ext cx="9522321" cy="27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过敏源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:   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奶类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Milk   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蛋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Egg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大豆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Bean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 海鲜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Seafood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牛肉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Beef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猪肉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Pork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菠萝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Pineapple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芒果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Mango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</a:t>
              </a:r>
              <a:endParaRPr lang="zh-HK" altLang="en-US" sz="1200" dirty="0">
                <a:latin typeface="+mn-lt"/>
                <a:ea typeface="Microsoft YaHei UI" panose="020B0503020204020204" pitchFamily="34" charset="-122"/>
              </a:endParaRPr>
            </a:p>
          </p:txBody>
        </p:sp>
        <p:pic>
          <p:nvPicPr>
            <p:cNvPr id="28" name="Picture 3">
              <a:extLst>
                <a:ext uri="{FF2B5EF4-FFF2-40B4-BE49-F238E27FC236}">
                  <a16:creationId xmlns:a16="http://schemas.microsoft.com/office/drawing/2014/main" id="{EF15145D-B559-761F-4B17-37682A410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78478" y="6223411"/>
              <a:ext cx="256797" cy="247674"/>
            </a:xfrm>
            <a:prstGeom prst="rect">
              <a:avLst/>
            </a:prstGeom>
          </p:spPr>
        </p:pic>
        <p:pic>
          <p:nvPicPr>
            <p:cNvPr id="29" name="Picture 14">
              <a:extLst>
                <a:ext uri="{FF2B5EF4-FFF2-40B4-BE49-F238E27FC236}">
                  <a16:creationId xmlns:a16="http://schemas.microsoft.com/office/drawing/2014/main" id="{09F2ADAE-7B6A-C3E0-BAC7-6AD40255F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96062" y="6224298"/>
              <a:ext cx="256797" cy="247674"/>
            </a:xfrm>
            <a:prstGeom prst="rect">
              <a:avLst/>
            </a:prstGeom>
          </p:spPr>
        </p:pic>
        <p:pic>
          <p:nvPicPr>
            <p:cNvPr id="30" name="Picture 50">
              <a:extLst>
                <a:ext uri="{FF2B5EF4-FFF2-40B4-BE49-F238E27FC236}">
                  <a16:creationId xmlns:a16="http://schemas.microsoft.com/office/drawing/2014/main" id="{7DFAF192-E540-A77B-A347-B35DE4FCA2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823669" y="6228668"/>
              <a:ext cx="256797" cy="247674"/>
            </a:xfrm>
            <a:prstGeom prst="rect">
              <a:avLst/>
            </a:prstGeom>
          </p:spPr>
        </p:pic>
        <p:pic>
          <p:nvPicPr>
            <p:cNvPr id="31" name="Picture 51">
              <a:extLst>
                <a:ext uri="{FF2B5EF4-FFF2-40B4-BE49-F238E27FC236}">
                  <a16:creationId xmlns:a16="http://schemas.microsoft.com/office/drawing/2014/main" id="{8803D0C6-14F9-6AAA-F321-71689070B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6951" y="6223411"/>
              <a:ext cx="245901" cy="245901"/>
            </a:xfrm>
            <a:prstGeom prst="rect">
              <a:avLst/>
            </a:prstGeom>
          </p:spPr>
        </p:pic>
        <p:pic>
          <p:nvPicPr>
            <p:cNvPr id="32" name="Picture 34">
              <a:extLst>
                <a:ext uri="{FF2B5EF4-FFF2-40B4-BE49-F238E27FC236}">
                  <a16:creationId xmlns:a16="http://schemas.microsoft.com/office/drawing/2014/main" id="{8AD2A91D-5C5E-10F8-60DC-C7B353D01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862650" y="6230442"/>
              <a:ext cx="245900" cy="245900"/>
            </a:xfrm>
            <a:prstGeom prst="rect">
              <a:avLst/>
            </a:prstGeom>
          </p:spPr>
        </p:pic>
      </p:grpSp>
      <p:pic>
        <p:nvPicPr>
          <p:cNvPr id="33" name="图片 32" descr="图标&#10;&#10;描述已自动生成">
            <a:extLst>
              <a:ext uri="{FF2B5EF4-FFF2-40B4-BE49-F238E27FC236}">
                <a16:creationId xmlns:a16="http://schemas.microsoft.com/office/drawing/2014/main" id="{9FDBB437-ACE2-5266-9D02-070CCF4E3A4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389" y="5811830"/>
            <a:ext cx="288083" cy="288083"/>
          </a:xfrm>
          <a:prstGeom prst="rect">
            <a:avLst/>
          </a:prstGeom>
        </p:spPr>
      </p:pic>
      <p:pic>
        <p:nvPicPr>
          <p:cNvPr id="34" name="图片 33" descr="徽标&#10;&#10;描述已自动生成">
            <a:extLst>
              <a:ext uri="{FF2B5EF4-FFF2-40B4-BE49-F238E27FC236}">
                <a16:creationId xmlns:a16="http://schemas.microsoft.com/office/drawing/2014/main" id="{93BC0D17-27A5-33EA-832E-6DBAF71432D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27" y="5848789"/>
            <a:ext cx="256797" cy="252523"/>
          </a:xfrm>
          <a:prstGeom prst="rect">
            <a:avLst/>
          </a:prstGeom>
        </p:spPr>
      </p:pic>
      <p:pic>
        <p:nvPicPr>
          <p:cNvPr id="35" name="图片 34" descr="徽标&#10;&#10;描述已自动生成">
            <a:extLst>
              <a:ext uri="{FF2B5EF4-FFF2-40B4-BE49-F238E27FC236}">
                <a16:creationId xmlns:a16="http://schemas.microsoft.com/office/drawing/2014/main" id="{E0E753CD-F1FD-CD6C-0DC4-61E4C2D2CC9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64" y="5865039"/>
            <a:ext cx="256797" cy="252523"/>
          </a:xfrm>
          <a:prstGeom prst="rect">
            <a:avLst/>
          </a:prstGeom>
        </p:spPr>
      </p:pic>
      <p:pic>
        <p:nvPicPr>
          <p:cNvPr id="4" name="图片 3" descr="图标&#10;&#10;描述已自动生成">
            <a:extLst>
              <a:ext uri="{FF2B5EF4-FFF2-40B4-BE49-F238E27FC236}">
                <a16:creationId xmlns:a16="http://schemas.microsoft.com/office/drawing/2014/main" id="{3E1513D7-71A2-7B83-101B-D51E71BF07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247" y="1962809"/>
            <a:ext cx="216000" cy="216000"/>
          </a:xfrm>
          <a:prstGeom prst="flowChartConnector">
            <a:avLst/>
          </a:prstGeom>
        </p:spPr>
      </p:pic>
      <p:pic>
        <p:nvPicPr>
          <p:cNvPr id="9" name="图片 8" descr="图标&#10;&#10;描述已自动生成">
            <a:extLst>
              <a:ext uri="{FF2B5EF4-FFF2-40B4-BE49-F238E27FC236}">
                <a16:creationId xmlns:a16="http://schemas.microsoft.com/office/drawing/2014/main" id="{67EC2F59-1592-31C7-677E-1B79DB987B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30" y="1854809"/>
            <a:ext cx="216000" cy="216000"/>
          </a:xfrm>
          <a:prstGeom prst="flowChartConnector">
            <a:avLst/>
          </a:prstGeom>
        </p:spPr>
      </p:pic>
      <p:pic>
        <p:nvPicPr>
          <p:cNvPr id="21" name="Picture 3">
            <a:extLst>
              <a:ext uri="{FF2B5EF4-FFF2-40B4-BE49-F238E27FC236}">
                <a16:creationId xmlns:a16="http://schemas.microsoft.com/office/drawing/2014/main" id="{15C93BEE-97AD-7000-42C0-CCD487ACE1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6187" y="4127404"/>
            <a:ext cx="223956" cy="216000"/>
          </a:xfrm>
          <a:prstGeom prst="rect">
            <a:avLst/>
          </a:prstGeom>
        </p:spPr>
      </p:pic>
      <p:pic>
        <p:nvPicPr>
          <p:cNvPr id="23" name="图片 22" descr="图标&#10;&#10;描述已自动生成">
            <a:extLst>
              <a:ext uri="{FF2B5EF4-FFF2-40B4-BE49-F238E27FC236}">
                <a16:creationId xmlns:a16="http://schemas.microsoft.com/office/drawing/2014/main" id="{0A08B38F-C1CD-F161-2D58-034D7A75657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428" y="1638809"/>
            <a:ext cx="216000" cy="216000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415796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AA187-5FF2-4567-374F-C43217873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E9CC1F-1FDE-7027-6F40-B132E99AF9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defTabSz="1181735">
              <a:lnSpc>
                <a:spcPct val="100000"/>
              </a:lnSpc>
              <a:defRPr/>
            </a:pPr>
            <a:r>
              <a:rPr lang="en-US" altLang="zh-CN" sz="2800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ISNS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EY</a:t>
            </a:r>
            <a:r>
              <a:rPr lang="en-US" altLang="zh-CN" sz="2800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 Lunch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June 24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– 26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2024</a:t>
            </a:r>
            <a:endParaRPr lang="zh-CN" altLang="en-US" dirty="0">
              <a:latin typeface="Aharoni" panose="02010803020104030203" pitchFamily="2" charset="-79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aphicFrame>
        <p:nvGraphicFramePr>
          <p:cNvPr id="59" name="Group 42">
            <a:extLst>
              <a:ext uri="{FF2B5EF4-FFF2-40B4-BE49-F238E27FC236}">
                <a16:creationId xmlns:a16="http://schemas.microsoft.com/office/drawing/2014/main" id="{BADD3D0D-853B-EBA8-E6D6-157867205797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08721944"/>
              </p:ext>
            </p:extLst>
          </p:nvPr>
        </p:nvGraphicFramePr>
        <p:xfrm>
          <a:off x="-22334" y="980728"/>
          <a:ext cx="9890105" cy="3125520"/>
        </p:xfrm>
        <a:graphic>
          <a:graphicData uri="http://schemas.openxmlformats.org/drawingml/2006/table">
            <a:tbl>
              <a:tblPr/>
              <a:tblGrid>
                <a:gridCol w="1321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0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Wednesday 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88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第二周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Week 2</a:t>
                      </a:r>
                      <a:endParaRPr lang="zh-CN" altLang="en-US" sz="1100" b="1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虫草花蒸鸡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Thai Lemongrass Grilled Pork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番茄炒蛋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Fried Egg with Tomato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上海青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Chinese Greens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白米饭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Steamed Rice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红烧肉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Sweet and Sour </a:t>
                      </a: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Pork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肉沫豆腐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Stir-fried Beef with Celery and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Asparagus Lettuce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油麦菜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Wax gourd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白米饭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Steamed Rice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暑假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417.4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432.7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18.4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17.1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61.0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57.9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6" name="组合 25">
            <a:extLst>
              <a:ext uri="{FF2B5EF4-FFF2-40B4-BE49-F238E27FC236}">
                <a16:creationId xmlns:a16="http://schemas.microsoft.com/office/drawing/2014/main" id="{20ABF0DF-61F2-AF9E-DFEC-CC8C72062CF4}"/>
              </a:ext>
            </a:extLst>
          </p:cNvPr>
          <p:cNvGrpSpPr/>
          <p:nvPr/>
        </p:nvGrpSpPr>
        <p:grpSpPr>
          <a:xfrm>
            <a:off x="416496" y="5934608"/>
            <a:ext cx="9522321" cy="275590"/>
            <a:chOff x="499876" y="6207861"/>
            <a:chExt cx="9522321" cy="275590"/>
          </a:xfrm>
        </p:grpSpPr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6A3F5E82-F70C-9B51-B281-247B88099F1D}"/>
                </a:ext>
              </a:extLst>
            </p:cNvPr>
            <p:cNvSpPr/>
            <p:nvPr/>
          </p:nvSpPr>
          <p:spPr>
            <a:xfrm>
              <a:off x="499876" y="6207861"/>
              <a:ext cx="9522321" cy="27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过敏源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:   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奶类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Milk   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蛋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Egg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大豆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Bean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 海鲜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Seafood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牛肉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Beef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猪肉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Pork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菠萝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Pineapple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芒果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Mango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</a:t>
              </a:r>
              <a:endParaRPr lang="zh-HK" altLang="en-US" sz="1200" dirty="0">
                <a:latin typeface="+mn-lt"/>
                <a:ea typeface="Microsoft YaHei UI" panose="020B0503020204020204" pitchFamily="34" charset="-122"/>
              </a:endParaRPr>
            </a:p>
          </p:txBody>
        </p:sp>
        <p:pic>
          <p:nvPicPr>
            <p:cNvPr id="28" name="Picture 3">
              <a:extLst>
                <a:ext uri="{FF2B5EF4-FFF2-40B4-BE49-F238E27FC236}">
                  <a16:creationId xmlns:a16="http://schemas.microsoft.com/office/drawing/2014/main" id="{9810E3EF-24B4-1BDB-3D21-CBA6A4AF7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78478" y="6223411"/>
              <a:ext cx="256797" cy="247674"/>
            </a:xfrm>
            <a:prstGeom prst="rect">
              <a:avLst/>
            </a:prstGeom>
          </p:spPr>
        </p:pic>
        <p:pic>
          <p:nvPicPr>
            <p:cNvPr id="29" name="Picture 14">
              <a:extLst>
                <a:ext uri="{FF2B5EF4-FFF2-40B4-BE49-F238E27FC236}">
                  <a16:creationId xmlns:a16="http://schemas.microsoft.com/office/drawing/2014/main" id="{B5019C63-BF43-84BF-7C66-779171B76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96062" y="6224298"/>
              <a:ext cx="256797" cy="247674"/>
            </a:xfrm>
            <a:prstGeom prst="rect">
              <a:avLst/>
            </a:prstGeom>
          </p:spPr>
        </p:pic>
        <p:pic>
          <p:nvPicPr>
            <p:cNvPr id="30" name="Picture 50">
              <a:extLst>
                <a:ext uri="{FF2B5EF4-FFF2-40B4-BE49-F238E27FC236}">
                  <a16:creationId xmlns:a16="http://schemas.microsoft.com/office/drawing/2014/main" id="{BBF5BA0B-000F-4B24-5403-1D9598012F9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823669" y="6228668"/>
              <a:ext cx="256797" cy="247674"/>
            </a:xfrm>
            <a:prstGeom prst="rect">
              <a:avLst/>
            </a:prstGeom>
          </p:spPr>
        </p:pic>
        <p:pic>
          <p:nvPicPr>
            <p:cNvPr id="31" name="Picture 51">
              <a:extLst>
                <a:ext uri="{FF2B5EF4-FFF2-40B4-BE49-F238E27FC236}">
                  <a16:creationId xmlns:a16="http://schemas.microsoft.com/office/drawing/2014/main" id="{C195FE52-E49B-7D37-66A9-27F8C89B7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6951" y="6223411"/>
              <a:ext cx="245901" cy="245901"/>
            </a:xfrm>
            <a:prstGeom prst="rect">
              <a:avLst/>
            </a:prstGeom>
          </p:spPr>
        </p:pic>
        <p:pic>
          <p:nvPicPr>
            <p:cNvPr id="32" name="Picture 34">
              <a:extLst>
                <a:ext uri="{FF2B5EF4-FFF2-40B4-BE49-F238E27FC236}">
                  <a16:creationId xmlns:a16="http://schemas.microsoft.com/office/drawing/2014/main" id="{BD235F11-B7EC-514B-6D7F-71A6C32CB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862650" y="6230442"/>
              <a:ext cx="245900" cy="245900"/>
            </a:xfrm>
            <a:prstGeom prst="rect">
              <a:avLst/>
            </a:prstGeom>
          </p:spPr>
        </p:pic>
      </p:grpSp>
      <p:pic>
        <p:nvPicPr>
          <p:cNvPr id="33" name="图片 32" descr="图标&#10;&#10;描述已自动生成">
            <a:extLst>
              <a:ext uri="{FF2B5EF4-FFF2-40B4-BE49-F238E27FC236}">
                <a16:creationId xmlns:a16="http://schemas.microsoft.com/office/drawing/2014/main" id="{5F225DE9-C073-5509-3D5D-5F76FC36F9D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995" y="5914873"/>
            <a:ext cx="275590" cy="275590"/>
          </a:xfrm>
          <a:prstGeom prst="rect">
            <a:avLst/>
          </a:prstGeom>
        </p:spPr>
      </p:pic>
      <p:pic>
        <p:nvPicPr>
          <p:cNvPr id="36" name="图片 35" descr="徽标&#10;&#10;描述已自动生成">
            <a:extLst>
              <a:ext uri="{FF2B5EF4-FFF2-40B4-BE49-F238E27FC236}">
                <a16:creationId xmlns:a16="http://schemas.microsoft.com/office/drawing/2014/main" id="{059767A2-1564-64FA-D68C-FECDB78334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076" y="5945309"/>
            <a:ext cx="256797" cy="252523"/>
          </a:xfrm>
          <a:prstGeom prst="rect">
            <a:avLst/>
          </a:prstGeom>
        </p:spPr>
      </p:pic>
      <p:pic>
        <p:nvPicPr>
          <p:cNvPr id="43" name="图片 42" descr="徽标&#10;&#10;描述已自动生成">
            <a:extLst>
              <a:ext uri="{FF2B5EF4-FFF2-40B4-BE49-F238E27FC236}">
                <a16:creationId xmlns:a16="http://schemas.microsoft.com/office/drawing/2014/main" id="{87C899E6-A793-30DF-0675-F534A411CD3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63" y="5945308"/>
            <a:ext cx="256797" cy="252523"/>
          </a:xfrm>
          <a:prstGeom prst="rect">
            <a:avLst/>
          </a:prstGeom>
        </p:spPr>
      </p:pic>
      <p:pic>
        <p:nvPicPr>
          <p:cNvPr id="6" name="Picture 110">
            <a:extLst>
              <a:ext uri="{FF2B5EF4-FFF2-40B4-BE49-F238E27FC236}">
                <a16:creationId xmlns:a16="http://schemas.microsoft.com/office/drawing/2014/main" id="{101790B3-70D8-6C55-60E6-DBE42B22104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944" y="1557581"/>
            <a:ext cx="216000" cy="216000"/>
          </a:xfrm>
          <a:prstGeom prst="rect">
            <a:avLst/>
          </a:prstGeom>
        </p:spPr>
      </p:pic>
      <p:pic>
        <p:nvPicPr>
          <p:cNvPr id="7" name="Picture 110">
            <a:extLst>
              <a:ext uri="{FF2B5EF4-FFF2-40B4-BE49-F238E27FC236}">
                <a16:creationId xmlns:a16="http://schemas.microsoft.com/office/drawing/2014/main" id="{076C34A0-23CD-1222-2629-3A1AEEB8DC3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0684" y="1624637"/>
            <a:ext cx="216000" cy="216000"/>
          </a:xfrm>
          <a:prstGeom prst="rect">
            <a:avLst/>
          </a:prstGeom>
        </p:spPr>
      </p:pic>
      <p:pic>
        <p:nvPicPr>
          <p:cNvPr id="17" name="Picture 51">
            <a:extLst>
              <a:ext uri="{FF2B5EF4-FFF2-40B4-BE49-F238E27FC236}">
                <a16:creationId xmlns:a16="http://schemas.microsoft.com/office/drawing/2014/main" id="{8E5B0AD0-BB5A-B2B8-CEA3-FEF59F6DC64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0365" y="1883555"/>
            <a:ext cx="216000" cy="216000"/>
          </a:xfrm>
          <a:prstGeom prst="rect">
            <a:avLst/>
          </a:prstGeom>
        </p:spPr>
      </p:pic>
      <p:pic>
        <p:nvPicPr>
          <p:cNvPr id="11" name="Picture 14">
            <a:extLst>
              <a:ext uri="{FF2B5EF4-FFF2-40B4-BE49-F238E27FC236}">
                <a16:creationId xmlns:a16="http://schemas.microsoft.com/office/drawing/2014/main" id="{C6E3829C-F589-443D-AA46-8FD025502F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8755" y="2004801"/>
            <a:ext cx="2239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63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defTabSz="1181735">
              <a:lnSpc>
                <a:spcPct val="100000"/>
              </a:lnSpc>
              <a:defRPr/>
            </a:pPr>
            <a:r>
              <a:rPr lang="en-US" altLang="zh-CN" sz="2800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ISNS G1-G2 Lunch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June 24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– 26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2024</a:t>
            </a:r>
            <a:endParaRPr lang="zh-CN" altLang="en-US" dirty="0">
              <a:latin typeface="Aharoni" panose="02010803020104030203" pitchFamily="2" charset="-79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aphicFrame>
        <p:nvGraphicFramePr>
          <p:cNvPr id="59" name="Group 4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0616835"/>
              </p:ext>
            </p:extLst>
          </p:nvPr>
        </p:nvGraphicFramePr>
        <p:xfrm>
          <a:off x="-22334" y="980728"/>
          <a:ext cx="9890105" cy="3125520"/>
        </p:xfrm>
        <a:graphic>
          <a:graphicData uri="http://schemas.openxmlformats.org/drawingml/2006/table">
            <a:tbl>
              <a:tblPr/>
              <a:tblGrid>
                <a:gridCol w="1321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0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Wednesday 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88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第二周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Week 2</a:t>
                      </a:r>
                      <a:endParaRPr lang="zh-CN" altLang="en-US" sz="1100" b="1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虫草花蒸鸡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Thai Lemongrass Grilled Pork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番茄炒蛋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Fried Egg with Tomato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上海青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Chinese Greens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白米饭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Steamed Rice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红烧肉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Sweet and Sour </a:t>
                      </a: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Pork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肉沫豆腐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Stir-fried Beef with Celery and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Asparagus Lettuce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油麦菜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Wax gourd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白米饭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Steamed Rice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暑假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33002" marR="33002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1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523.3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497.9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24.8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26.1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13.1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3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62.6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68.9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6" name="组合 25">
            <a:extLst>
              <a:ext uri="{FF2B5EF4-FFF2-40B4-BE49-F238E27FC236}">
                <a16:creationId xmlns:a16="http://schemas.microsoft.com/office/drawing/2014/main" id="{C107DEEF-03D0-A2EA-65F9-4D2C0BFADA99}"/>
              </a:ext>
            </a:extLst>
          </p:cNvPr>
          <p:cNvGrpSpPr/>
          <p:nvPr/>
        </p:nvGrpSpPr>
        <p:grpSpPr>
          <a:xfrm>
            <a:off x="416496" y="5934608"/>
            <a:ext cx="9522321" cy="275590"/>
            <a:chOff x="499876" y="6207861"/>
            <a:chExt cx="9522321" cy="275590"/>
          </a:xfrm>
        </p:grpSpPr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B09C3C6C-A53C-6CFD-FBA6-B7D18D8FD482}"/>
                </a:ext>
              </a:extLst>
            </p:cNvPr>
            <p:cNvSpPr/>
            <p:nvPr/>
          </p:nvSpPr>
          <p:spPr>
            <a:xfrm>
              <a:off x="499876" y="6207861"/>
              <a:ext cx="9522321" cy="27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过敏源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:   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奶类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Milk   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蛋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Egg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大豆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Bean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 海鲜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Seafood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牛肉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Beef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猪肉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Pork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菠萝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Pineapple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芒果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Mango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</a:t>
              </a:r>
              <a:endParaRPr lang="zh-HK" altLang="en-US" sz="1200" dirty="0">
                <a:latin typeface="+mn-lt"/>
                <a:ea typeface="Microsoft YaHei UI" panose="020B0503020204020204" pitchFamily="34" charset="-122"/>
              </a:endParaRPr>
            </a:p>
          </p:txBody>
        </p:sp>
        <p:pic>
          <p:nvPicPr>
            <p:cNvPr id="28" name="Picture 3">
              <a:extLst>
                <a:ext uri="{FF2B5EF4-FFF2-40B4-BE49-F238E27FC236}">
                  <a16:creationId xmlns:a16="http://schemas.microsoft.com/office/drawing/2014/main" id="{F3D28277-111F-AA62-E2BA-867AFBAB8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78478" y="6223411"/>
              <a:ext cx="256797" cy="247674"/>
            </a:xfrm>
            <a:prstGeom prst="rect">
              <a:avLst/>
            </a:prstGeom>
          </p:spPr>
        </p:pic>
        <p:pic>
          <p:nvPicPr>
            <p:cNvPr id="29" name="Picture 14">
              <a:extLst>
                <a:ext uri="{FF2B5EF4-FFF2-40B4-BE49-F238E27FC236}">
                  <a16:creationId xmlns:a16="http://schemas.microsoft.com/office/drawing/2014/main" id="{FB1A3596-3781-5265-3912-FDB221C27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96062" y="6224298"/>
              <a:ext cx="256797" cy="247674"/>
            </a:xfrm>
            <a:prstGeom prst="rect">
              <a:avLst/>
            </a:prstGeom>
          </p:spPr>
        </p:pic>
        <p:pic>
          <p:nvPicPr>
            <p:cNvPr id="30" name="Picture 50">
              <a:extLst>
                <a:ext uri="{FF2B5EF4-FFF2-40B4-BE49-F238E27FC236}">
                  <a16:creationId xmlns:a16="http://schemas.microsoft.com/office/drawing/2014/main" id="{696A91DD-3352-9B2F-6BE8-FCF3953DF6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823669" y="6228668"/>
              <a:ext cx="256797" cy="247674"/>
            </a:xfrm>
            <a:prstGeom prst="rect">
              <a:avLst/>
            </a:prstGeom>
          </p:spPr>
        </p:pic>
        <p:pic>
          <p:nvPicPr>
            <p:cNvPr id="31" name="Picture 51">
              <a:extLst>
                <a:ext uri="{FF2B5EF4-FFF2-40B4-BE49-F238E27FC236}">
                  <a16:creationId xmlns:a16="http://schemas.microsoft.com/office/drawing/2014/main" id="{80719675-844C-C36A-B1BF-BEE7026FE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6951" y="6223411"/>
              <a:ext cx="245901" cy="245901"/>
            </a:xfrm>
            <a:prstGeom prst="rect">
              <a:avLst/>
            </a:prstGeom>
          </p:spPr>
        </p:pic>
        <p:pic>
          <p:nvPicPr>
            <p:cNvPr id="32" name="Picture 34">
              <a:extLst>
                <a:ext uri="{FF2B5EF4-FFF2-40B4-BE49-F238E27FC236}">
                  <a16:creationId xmlns:a16="http://schemas.microsoft.com/office/drawing/2014/main" id="{5588AC3C-3330-7897-E8CA-A65BE2D36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862650" y="6230442"/>
              <a:ext cx="245900" cy="245900"/>
            </a:xfrm>
            <a:prstGeom prst="rect">
              <a:avLst/>
            </a:prstGeom>
          </p:spPr>
        </p:pic>
      </p:grpSp>
      <p:pic>
        <p:nvPicPr>
          <p:cNvPr id="33" name="图片 32" descr="图标&#10;&#10;描述已自动生成">
            <a:extLst>
              <a:ext uri="{FF2B5EF4-FFF2-40B4-BE49-F238E27FC236}">
                <a16:creationId xmlns:a16="http://schemas.microsoft.com/office/drawing/2014/main" id="{1789CF79-FCA8-5449-69F1-4B3C449F1B6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995" y="5914873"/>
            <a:ext cx="275590" cy="275590"/>
          </a:xfrm>
          <a:prstGeom prst="rect">
            <a:avLst/>
          </a:prstGeom>
        </p:spPr>
      </p:pic>
      <p:pic>
        <p:nvPicPr>
          <p:cNvPr id="36" name="图片 35" descr="徽标&#10;&#10;描述已自动生成">
            <a:extLst>
              <a:ext uri="{FF2B5EF4-FFF2-40B4-BE49-F238E27FC236}">
                <a16:creationId xmlns:a16="http://schemas.microsoft.com/office/drawing/2014/main" id="{90C37115-5E50-22C6-A8D9-85A8910247C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076" y="5945309"/>
            <a:ext cx="256797" cy="252523"/>
          </a:xfrm>
          <a:prstGeom prst="rect">
            <a:avLst/>
          </a:prstGeom>
        </p:spPr>
      </p:pic>
      <p:pic>
        <p:nvPicPr>
          <p:cNvPr id="43" name="图片 42" descr="徽标&#10;&#10;描述已自动生成">
            <a:extLst>
              <a:ext uri="{FF2B5EF4-FFF2-40B4-BE49-F238E27FC236}">
                <a16:creationId xmlns:a16="http://schemas.microsoft.com/office/drawing/2014/main" id="{23BF7704-1470-7173-3677-D6E0E9058B1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63" y="5945308"/>
            <a:ext cx="256797" cy="252523"/>
          </a:xfrm>
          <a:prstGeom prst="rect">
            <a:avLst/>
          </a:prstGeom>
        </p:spPr>
      </p:pic>
      <p:pic>
        <p:nvPicPr>
          <p:cNvPr id="6" name="Picture 110">
            <a:extLst>
              <a:ext uri="{FF2B5EF4-FFF2-40B4-BE49-F238E27FC236}">
                <a16:creationId xmlns:a16="http://schemas.microsoft.com/office/drawing/2014/main" id="{6A96CD34-9A48-4DF3-7E03-D52201AA03E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48944" y="1557581"/>
            <a:ext cx="216000" cy="216000"/>
          </a:xfrm>
          <a:prstGeom prst="rect">
            <a:avLst/>
          </a:prstGeom>
        </p:spPr>
      </p:pic>
      <p:pic>
        <p:nvPicPr>
          <p:cNvPr id="7" name="Picture 110">
            <a:extLst>
              <a:ext uri="{FF2B5EF4-FFF2-40B4-BE49-F238E27FC236}">
                <a16:creationId xmlns:a16="http://schemas.microsoft.com/office/drawing/2014/main" id="{374BF72F-D1CA-4B01-3E68-1F4AC55AB09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0684" y="1624637"/>
            <a:ext cx="216000" cy="216000"/>
          </a:xfrm>
          <a:prstGeom prst="rect">
            <a:avLst/>
          </a:prstGeom>
        </p:spPr>
      </p:pic>
      <p:pic>
        <p:nvPicPr>
          <p:cNvPr id="17" name="Picture 51">
            <a:extLst>
              <a:ext uri="{FF2B5EF4-FFF2-40B4-BE49-F238E27FC236}">
                <a16:creationId xmlns:a16="http://schemas.microsoft.com/office/drawing/2014/main" id="{66BAE63B-CC66-1D1A-1BBC-08581E971FD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40365" y="1883555"/>
            <a:ext cx="216000" cy="216000"/>
          </a:xfrm>
          <a:prstGeom prst="rect">
            <a:avLst/>
          </a:prstGeom>
        </p:spPr>
      </p:pic>
      <p:pic>
        <p:nvPicPr>
          <p:cNvPr id="11" name="Picture 14">
            <a:extLst>
              <a:ext uri="{FF2B5EF4-FFF2-40B4-BE49-F238E27FC236}">
                <a16:creationId xmlns:a16="http://schemas.microsoft.com/office/drawing/2014/main" id="{0B5A7896-D6C0-44C3-7798-9DC6BB300C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88755" y="2004801"/>
            <a:ext cx="22395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3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defTabSz="1181735">
              <a:lnSpc>
                <a:spcPct val="100000"/>
              </a:lnSpc>
              <a:defRPr/>
            </a:pPr>
            <a:r>
              <a:rPr lang="en-US" altLang="zh-CN" sz="2800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ISNS MYP&amp;DP&amp;PYP Lunch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June 24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– 26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2024</a:t>
            </a:r>
            <a:endParaRPr lang="zh-CN" altLang="en-US" dirty="0">
              <a:latin typeface="Aharoni" panose="02010803020104030203" pitchFamily="2" charset="-79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36408039"/>
              </p:ext>
            </p:extLst>
          </p:nvPr>
        </p:nvGraphicFramePr>
        <p:xfrm>
          <a:off x="75332" y="1052735"/>
          <a:ext cx="9846220" cy="4340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4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994">
                  <a:extLst>
                    <a:ext uri="{9D8B030D-6E8A-4147-A177-3AD203B41FA5}">
                      <a16:colId xmlns:a16="http://schemas.microsoft.com/office/drawing/2014/main" val="3071262990"/>
                    </a:ext>
                  </a:extLst>
                </a:gridCol>
                <a:gridCol w="1734737">
                  <a:extLst>
                    <a:ext uri="{9D8B030D-6E8A-4147-A177-3AD203B41FA5}">
                      <a16:colId xmlns:a16="http://schemas.microsoft.com/office/drawing/2014/main" val="1404910990"/>
                    </a:ext>
                  </a:extLst>
                </a:gridCol>
                <a:gridCol w="153799">
                  <a:extLst>
                    <a:ext uri="{9D8B030D-6E8A-4147-A177-3AD203B41FA5}">
                      <a16:colId xmlns:a16="http://schemas.microsoft.com/office/drawing/2014/main" val="595060633"/>
                    </a:ext>
                  </a:extLst>
                </a:gridCol>
                <a:gridCol w="1646401">
                  <a:extLst>
                    <a:ext uri="{9D8B030D-6E8A-4147-A177-3AD203B41FA5}">
                      <a16:colId xmlns:a16="http://schemas.microsoft.com/office/drawing/2014/main" val="606851445"/>
                    </a:ext>
                  </a:extLst>
                </a:gridCol>
                <a:gridCol w="263213">
                  <a:extLst>
                    <a:ext uri="{9D8B030D-6E8A-4147-A177-3AD203B41FA5}">
                      <a16:colId xmlns:a16="http://schemas.microsoft.com/office/drawing/2014/main" val="619620249"/>
                    </a:ext>
                  </a:extLst>
                </a:gridCol>
                <a:gridCol w="1248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3707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中餐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</a:rPr>
                        <a:t>Chinese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第二周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Week 2</a:t>
                      </a:r>
                      <a:endParaRPr lang="zh-CN" altLang="en-US" sz="1100" b="1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  </a:t>
                      </a:r>
                      <a:endParaRPr lang="en-US" sz="140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40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  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8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000" b="1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汤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Soup</a:t>
                      </a:r>
                    </a:p>
                  </a:txBody>
                  <a:tcPr marL="7139" marR="7139" marT="7139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玉米胡萝卜猪骨汤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Pork Bone with Corn and Carrot 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Soup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绿豆糖水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Glutinous Rice and Red Bean Sweet Soup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63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363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363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92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荤菜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Entrees</a:t>
                      </a:r>
                      <a:r>
                        <a:rPr lang="zh-CN" altLang="en-US" sz="1700" b="1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　</a:t>
                      </a:r>
                      <a:endParaRPr lang="zh-CN" alt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7139" marR="7139" marT="7139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虫草花蒸鸡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Sichuan Style Boiled Pickled Cabbage and Fish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番茄炒蛋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Fried Egg with Tomato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青椒炒肉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Fried Chicken with Scallion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红烧肉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Sweet and Sour </a:t>
                      </a: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Pork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蒜苔炒腊肠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Stir-fried Beef with Celery and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Asparagus Lettuce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麻婆豆腐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  <a:sym typeface="+mn-ea"/>
                        </a:rPr>
                        <a:t>Mapo Tofu with Minced Pork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暑假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  <a:sym typeface="+mn-ea"/>
                        </a:rPr>
                        <a:t>暑假</a:t>
                      </a: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  <a:sym typeface="+mn-ea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9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9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蔬菜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Veg</a:t>
                      </a:r>
                    </a:p>
                  </a:txBody>
                  <a:tcPr marL="7139" marR="7139" marT="7139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上海清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Chinese Greens</a:t>
                      </a:r>
                    </a:p>
                  </a:txBody>
                  <a:tcPr marL="9995" marR="9995" marT="9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油麦菜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Wax gourd</a:t>
                      </a:r>
                    </a:p>
                  </a:txBody>
                  <a:tcPr marL="9995" marR="9995" marT="9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26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主食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Staple Food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玉米饭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Corn Rice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白米饭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Steamed Rice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1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水果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Fruit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香蕉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Mixed Fruit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苹果</a:t>
                      </a:r>
                      <a:endParaRPr lang="zh-CN" alt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+mn-ea"/>
                        </a:rPr>
                        <a:t>Mixed Fruit</a:t>
                      </a: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157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800" b="1" i="0" u="none" strike="noStrike" kern="1200" baseline="30000" dirty="0">
                        <a:solidFill>
                          <a:schemeClr val="tx1"/>
                        </a:solidFill>
                        <a:effectLst/>
                        <a:highlight>
                          <a:srgbClr val="F7F4ED"/>
                        </a:highlight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+mn-cs"/>
                        <a:sym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F7F4ED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  <a:sym typeface="Times New Roman" panose="02020603050405020304" pitchFamily="18" charset="0"/>
                        </a:rPr>
                        <a:t>营养分析</a:t>
                      </a:r>
                      <a:r>
                        <a:rPr lang="en-US" altLang="zh-CN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F7F4ED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  <a:sym typeface="Times New Roman" panose="02020603050405020304" pitchFamily="18" charset="0"/>
                        </a:rPr>
                        <a:t> / </a:t>
                      </a:r>
                      <a:r>
                        <a:rPr lang="en-US" altLang="zh-TW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F7F4ED"/>
                          </a:highlight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Nutrition Facts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8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756.1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779.8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762.7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738.5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751.2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8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36.6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27.2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43.2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46.1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31.3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8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26.9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30.2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28.0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18.8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86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91.9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99.8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84.5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96.2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105.2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8" name="组合 7">
            <a:extLst>
              <a:ext uri="{FF2B5EF4-FFF2-40B4-BE49-F238E27FC236}">
                <a16:creationId xmlns:a16="http://schemas.microsoft.com/office/drawing/2014/main" id="{F3905323-13A2-4B37-41B3-3A564039B3D7}"/>
              </a:ext>
            </a:extLst>
          </p:cNvPr>
          <p:cNvGrpSpPr/>
          <p:nvPr/>
        </p:nvGrpSpPr>
        <p:grpSpPr>
          <a:xfrm>
            <a:off x="416496" y="5934608"/>
            <a:ext cx="9522321" cy="275590"/>
            <a:chOff x="499876" y="6207861"/>
            <a:chExt cx="9522321" cy="275590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85DC84DE-3765-710F-2F48-746F5998F541}"/>
                </a:ext>
              </a:extLst>
            </p:cNvPr>
            <p:cNvSpPr/>
            <p:nvPr/>
          </p:nvSpPr>
          <p:spPr>
            <a:xfrm>
              <a:off x="499876" y="6207861"/>
              <a:ext cx="9522321" cy="27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过敏源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:   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奶类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Milk   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蛋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Egg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大豆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Bean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 海鲜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Seafood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牛肉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Beef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猪肉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Pork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菠萝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Pineapple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芒果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Mango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</a:t>
              </a:r>
              <a:endParaRPr lang="zh-HK" altLang="en-US" sz="1200" dirty="0">
                <a:latin typeface="+mn-lt"/>
                <a:ea typeface="Microsoft YaHei UI" panose="020B0503020204020204" pitchFamily="34" charset="-122"/>
              </a:endParaRPr>
            </a:p>
          </p:txBody>
        </p:sp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32EF1F5F-BD45-8CDB-3B38-BD6D4985E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78478" y="6223411"/>
              <a:ext cx="256797" cy="247674"/>
            </a:xfrm>
            <a:prstGeom prst="rect">
              <a:avLst/>
            </a:prstGeom>
          </p:spPr>
        </p:pic>
        <p:pic>
          <p:nvPicPr>
            <p:cNvPr id="16" name="Picture 14">
              <a:extLst>
                <a:ext uri="{FF2B5EF4-FFF2-40B4-BE49-F238E27FC236}">
                  <a16:creationId xmlns:a16="http://schemas.microsoft.com/office/drawing/2014/main" id="{BA36B8BD-B90F-19A1-96AC-79E4F218F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96062" y="6224298"/>
              <a:ext cx="256797" cy="247674"/>
            </a:xfrm>
            <a:prstGeom prst="rect">
              <a:avLst/>
            </a:prstGeom>
          </p:spPr>
        </p:pic>
        <p:pic>
          <p:nvPicPr>
            <p:cNvPr id="17" name="Picture 50">
              <a:extLst>
                <a:ext uri="{FF2B5EF4-FFF2-40B4-BE49-F238E27FC236}">
                  <a16:creationId xmlns:a16="http://schemas.microsoft.com/office/drawing/2014/main" id="{BB0E7219-C8AD-9F91-EA6E-815458C9A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823669" y="6228668"/>
              <a:ext cx="256797" cy="247674"/>
            </a:xfrm>
            <a:prstGeom prst="rect">
              <a:avLst/>
            </a:prstGeom>
          </p:spPr>
        </p:pic>
        <p:pic>
          <p:nvPicPr>
            <p:cNvPr id="20" name="Picture 51">
              <a:extLst>
                <a:ext uri="{FF2B5EF4-FFF2-40B4-BE49-F238E27FC236}">
                  <a16:creationId xmlns:a16="http://schemas.microsoft.com/office/drawing/2014/main" id="{C6A95296-B241-155C-59F7-B8D9BD6A4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6951" y="6223411"/>
              <a:ext cx="245901" cy="245901"/>
            </a:xfrm>
            <a:prstGeom prst="rect">
              <a:avLst/>
            </a:prstGeom>
          </p:spPr>
        </p:pic>
        <p:pic>
          <p:nvPicPr>
            <p:cNvPr id="21" name="Picture 34">
              <a:extLst>
                <a:ext uri="{FF2B5EF4-FFF2-40B4-BE49-F238E27FC236}">
                  <a16:creationId xmlns:a16="http://schemas.microsoft.com/office/drawing/2014/main" id="{DD8C77DD-B0CE-0952-926D-F5D0537F6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862650" y="6230442"/>
              <a:ext cx="245900" cy="245900"/>
            </a:xfrm>
            <a:prstGeom prst="rect">
              <a:avLst/>
            </a:prstGeom>
          </p:spPr>
        </p:pic>
      </p:grpSp>
      <p:pic>
        <p:nvPicPr>
          <p:cNvPr id="22" name="图片 21" descr="图标&#10;&#10;描述已自动生成">
            <a:extLst>
              <a:ext uri="{FF2B5EF4-FFF2-40B4-BE49-F238E27FC236}">
                <a16:creationId xmlns:a16="http://schemas.microsoft.com/office/drawing/2014/main" id="{34B485F8-5235-1030-691E-2D591DF404F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995" y="5914873"/>
            <a:ext cx="275590" cy="275590"/>
          </a:xfrm>
          <a:prstGeom prst="rect">
            <a:avLst/>
          </a:prstGeom>
        </p:spPr>
      </p:pic>
      <p:pic>
        <p:nvPicPr>
          <p:cNvPr id="23" name="图片 22" descr="徽标&#10;&#10;描述已自动生成">
            <a:extLst>
              <a:ext uri="{FF2B5EF4-FFF2-40B4-BE49-F238E27FC236}">
                <a16:creationId xmlns:a16="http://schemas.microsoft.com/office/drawing/2014/main" id="{AB2E594A-8C67-65C4-F8A9-64AFD3EEF9B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076" y="5945309"/>
            <a:ext cx="256797" cy="252523"/>
          </a:xfrm>
          <a:prstGeom prst="rect">
            <a:avLst/>
          </a:prstGeom>
        </p:spPr>
      </p:pic>
      <p:pic>
        <p:nvPicPr>
          <p:cNvPr id="24" name="图片 23" descr="徽标&#10;&#10;描述已自动生成">
            <a:extLst>
              <a:ext uri="{FF2B5EF4-FFF2-40B4-BE49-F238E27FC236}">
                <a16:creationId xmlns:a16="http://schemas.microsoft.com/office/drawing/2014/main" id="{32E61BB3-72D0-C166-9396-F504EAD2B3B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63" y="5945308"/>
            <a:ext cx="256797" cy="252523"/>
          </a:xfrm>
          <a:prstGeom prst="rect">
            <a:avLst/>
          </a:prstGeom>
        </p:spPr>
      </p:pic>
      <p:pic>
        <p:nvPicPr>
          <p:cNvPr id="3" name="Picture 110">
            <a:extLst>
              <a:ext uri="{FF2B5EF4-FFF2-40B4-BE49-F238E27FC236}">
                <a16:creationId xmlns:a16="http://schemas.microsoft.com/office/drawing/2014/main" id="{64F7DFB9-F1C8-B617-B685-C9DED08BD5A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3496" y="1277869"/>
            <a:ext cx="216000" cy="216000"/>
          </a:xfrm>
          <a:prstGeom prst="rect">
            <a:avLst/>
          </a:prstGeom>
        </p:spPr>
      </p:pic>
      <p:pic>
        <p:nvPicPr>
          <p:cNvPr id="28" name="Picture 14">
            <a:extLst>
              <a:ext uri="{FF2B5EF4-FFF2-40B4-BE49-F238E27FC236}">
                <a16:creationId xmlns:a16="http://schemas.microsoft.com/office/drawing/2014/main" id="{CA15C0CD-1DC1-F94F-3AE9-85C416C884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8352" y="2453768"/>
            <a:ext cx="223956" cy="216000"/>
          </a:xfrm>
          <a:prstGeom prst="rect">
            <a:avLst/>
          </a:prstGeom>
        </p:spPr>
      </p:pic>
      <p:pic>
        <p:nvPicPr>
          <p:cNvPr id="25" name="Picture 50">
            <a:extLst>
              <a:ext uri="{FF2B5EF4-FFF2-40B4-BE49-F238E27FC236}">
                <a16:creationId xmlns:a16="http://schemas.microsoft.com/office/drawing/2014/main" id="{C4DEFEF3-B9BD-BBB0-7F43-E4B23B986C5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0894" y="1924516"/>
            <a:ext cx="223956" cy="216000"/>
          </a:xfrm>
          <a:prstGeom prst="rect">
            <a:avLst/>
          </a:prstGeom>
        </p:spPr>
      </p:pic>
      <p:pic>
        <p:nvPicPr>
          <p:cNvPr id="6" name="Picture 51">
            <a:extLst>
              <a:ext uri="{FF2B5EF4-FFF2-40B4-BE49-F238E27FC236}">
                <a16:creationId xmlns:a16="http://schemas.microsoft.com/office/drawing/2014/main" id="{54412058-EC47-A7F4-A2A3-562C557A042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4500" y="2249362"/>
            <a:ext cx="216000" cy="216000"/>
          </a:xfrm>
          <a:prstGeom prst="rect">
            <a:avLst/>
          </a:prstGeom>
        </p:spPr>
      </p:pic>
      <p:pic>
        <p:nvPicPr>
          <p:cNvPr id="18" name="Picture 110">
            <a:extLst>
              <a:ext uri="{FF2B5EF4-FFF2-40B4-BE49-F238E27FC236}">
                <a16:creationId xmlns:a16="http://schemas.microsoft.com/office/drawing/2014/main" id="{573362D9-755C-1317-148C-CFF1F6DFF4E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3423" y="3631671"/>
            <a:ext cx="216000" cy="216000"/>
          </a:xfrm>
          <a:prstGeom prst="rect">
            <a:avLst/>
          </a:prstGeom>
        </p:spPr>
      </p:pic>
      <p:pic>
        <p:nvPicPr>
          <p:cNvPr id="10" name="Picture 110">
            <a:extLst>
              <a:ext uri="{FF2B5EF4-FFF2-40B4-BE49-F238E27FC236}">
                <a16:creationId xmlns:a16="http://schemas.microsoft.com/office/drawing/2014/main" id="{AB0CFB26-699C-9A1F-74D7-7EADB9EC05B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6806" y="1935114"/>
            <a:ext cx="216000" cy="216000"/>
          </a:xfrm>
          <a:prstGeom prst="rect">
            <a:avLst/>
          </a:prstGeom>
        </p:spPr>
      </p:pic>
      <p:pic>
        <p:nvPicPr>
          <p:cNvPr id="15" name="Picture 110">
            <a:extLst>
              <a:ext uri="{FF2B5EF4-FFF2-40B4-BE49-F238E27FC236}">
                <a16:creationId xmlns:a16="http://schemas.microsoft.com/office/drawing/2014/main" id="{43C4279B-C2EB-EBE2-C777-A4FA9734F12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6500" y="2724516"/>
            <a:ext cx="216000" cy="216000"/>
          </a:xfrm>
          <a:prstGeom prst="rect">
            <a:avLst/>
          </a:prstGeom>
        </p:spPr>
      </p:pic>
      <p:pic>
        <p:nvPicPr>
          <p:cNvPr id="27" name="Picture 34">
            <a:extLst>
              <a:ext uri="{FF2B5EF4-FFF2-40B4-BE49-F238E27FC236}">
                <a16:creationId xmlns:a16="http://schemas.microsoft.com/office/drawing/2014/main" id="{9856B39B-F2B9-72F4-9CE8-2A9D7840A9C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7169" y="2753450"/>
            <a:ext cx="216000" cy="21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defTabSz="1181735">
              <a:lnSpc>
                <a:spcPct val="100000"/>
              </a:lnSpc>
              <a:defRPr/>
            </a:pPr>
            <a:r>
              <a:rPr lang="en-US" altLang="zh-CN" sz="2800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ISNS MYP&amp;DP&amp;PYP Lunch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June 24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– 26</a:t>
            </a:r>
            <a:r>
              <a:rPr lang="en-US" altLang="zh-CN" b="1" baseline="30000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th</a:t>
            </a:r>
            <a:r>
              <a:rPr lang="en-US" altLang="zh-CN" b="1" dirty="0">
                <a:latin typeface="+mn-lt"/>
                <a:ea typeface="微软雅黑" panose="020B0503020204020204" pitchFamily="34" charset="-122"/>
                <a:cs typeface="Aharoni" panose="02010803020104030203" pitchFamily="2" charset="-79"/>
              </a:rPr>
              <a:t> </a:t>
            </a:r>
            <a:r>
              <a:rPr lang="en-US" altLang="zh-CN" dirty="0">
                <a:latin typeface="Aharoni" panose="02010803020104030203" pitchFamily="2" charset="-79"/>
                <a:ea typeface="微软雅黑" panose="020B0503020204020204" pitchFamily="34" charset="-122"/>
                <a:cs typeface="Aharoni" panose="02010803020104030203" pitchFamily="2" charset="-79"/>
              </a:rPr>
              <a:t>2024</a:t>
            </a:r>
            <a:endParaRPr lang="zh-CN" altLang="en-US" dirty="0">
              <a:latin typeface="Aharoni" panose="02010803020104030203" pitchFamily="2" charset="-79"/>
              <a:ea typeface="微软雅黑" panose="020B0503020204020204" pitchFamily="34" charset="-122"/>
              <a:cs typeface="Aharoni" panose="02010803020104030203" pitchFamily="2" charset="-79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57145060"/>
              </p:ext>
            </p:extLst>
          </p:nvPr>
        </p:nvGraphicFramePr>
        <p:xfrm>
          <a:off x="-20321" y="1015697"/>
          <a:ext cx="9887783" cy="506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3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7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0035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zh-CN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西餐</a:t>
                      </a:r>
                      <a:r>
                        <a:rPr lang="en-US" altLang="zh-CN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Western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第二周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 Unicode MS" panose="020B0604020202020204" pitchFamily="34" charset="-122"/>
                          <a:cs typeface="Calibri" panose="020F0502020204030204" pitchFamily="34" charset="0"/>
                          <a:sym typeface="+mn-ea"/>
                        </a:rPr>
                        <a:t>Week 2</a:t>
                      </a:r>
                      <a:endParaRPr lang="zh-CN" altLang="en-US" sz="1200" b="1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 </a:t>
                      </a:r>
                      <a:endParaRPr lang="zh-CN" altLang="en-US" dirty="0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 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89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0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汤</a:t>
                      </a:r>
                    </a:p>
                    <a:p>
                      <a:pPr marL="0" marR="0" lv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Soup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奶油西兰花汤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Nanyang Style Laksa Soup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罗宋汤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Miso Soup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75363" marR="753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6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1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 rtl="0" fontAlgn="ctr"/>
                      <a:endParaRPr lang="en-US" sz="1000" b="1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 rtl="0" fontAlgn="ctr"/>
                      <a:endParaRPr lang="en-US" sz="1000" b="1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10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荤菜</a:t>
                      </a:r>
                      <a:r>
                        <a:rPr lang="en-US" sz="10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Entrees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 rtl="0" fontAlgn="ctr"/>
                      <a:r>
                        <a:rPr lang="zh-CN" altLang="en-US" sz="17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　</a:t>
                      </a:r>
                      <a:endParaRPr lang="zh-CN" alt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英式炸鱼柳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Thai Lemongrass Grilled </a:t>
                      </a: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Pork</a:t>
                      </a: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芝士焗</a:t>
                      </a: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茄子</a:t>
                      </a:r>
                      <a:endParaRPr lang="en-US" altLang="zh-TW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Baked Tomato with Ham and Cheese</a:t>
                      </a: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香茅烤鸡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Teriyaki Chicken</a:t>
                      </a:r>
                    </a:p>
                    <a:p>
                      <a:pPr mar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烤小南瓜配面包丁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Crispy Japanese Tofu with Sweet Chili Sauce</a:t>
                      </a:r>
                    </a:p>
                    <a:p>
                      <a:pPr marL="0" indent="0" algn="ctr" defTabSz="913765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000" marR="9000" marT="101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765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暑假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7006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31578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6150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4072255" indent="-41465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6429" marR="6429" marT="7232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3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sz="9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蔬菜</a:t>
                      </a: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Veg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香草烤土豆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Roasted Vegetables with Rosemary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炒滑蛋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Sauteed Onion and Spinach in Olive Oil</a:t>
                      </a:r>
                    </a:p>
                  </a:txBody>
                  <a:tcPr marL="9995" marR="9995" marT="9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2077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主食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Staple Food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白米饭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Steamed Rice</a:t>
                      </a:r>
                      <a:endParaRPr lang="zh-CN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白米饭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Cream Mushroom and Bacon with Macaroni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Unicode MS" panose="020B0604020202020204" pitchFamily="34" charset="-122"/>
                        <a:cs typeface="Calibri" panose="020F050202020403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59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水果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Fruit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香蕉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Mixed Fruit</a:t>
                      </a: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苹果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000" kern="12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  <a:sym typeface="+mn-ea"/>
                        </a:rPr>
                        <a:t>Mixed Fruit</a:t>
                      </a:r>
                      <a:endParaRPr lang="zh-CN" altLang="en-US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21105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CN" sz="1000" kern="12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07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800" b="1" i="0" u="none" strike="noStrike" kern="1200" baseline="30000" dirty="0">
                        <a:solidFill>
                          <a:srgbClr val="E74E3E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+mn-cs"/>
                        <a:sym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  <a:sym typeface="Times New Roman" panose="02020603050405020304" pitchFamily="18" charset="0"/>
                        </a:rPr>
                        <a:t>营养分析</a:t>
                      </a:r>
                      <a:r>
                        <a:rPr lang="en-US" altLang="zh-CN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  <a:sym typeface="Times New Roman" panose="02020603050405020304" pitchFamily="18" charset="0"/>
                        </a:rPr>
                        <a:t> / </a:t>
                      </a:r>
                      <a:r>
                        <a:rPr lang="en-US" altLang="zh-TW" sz="1800" b="1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Nutrition Facts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热量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Energy /kcal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728.8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713.9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845.3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781.4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735.3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蛋白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Protein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38.4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33.2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36.8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35.6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33.3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6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脂肪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Fat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22.7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20.2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33.0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35.6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24.3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9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碳水 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+mn-cs"/>
                        </a:rPr>
                        <a:t>Carbs /g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139" marR="7139" marT="71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92.7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99.8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100.2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79.8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95.8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518" y="1382630"/>
            <a:ext cx="223956" cy="216000"/>
          </a:xfrm>
          <a:prstGeom prst="rect">
            <a:avLst/>
          </a:prstGeom>
        </p:spPr>
      </p:pic>
      <p:pic>
        <p:nvPicPr>
          <p:cNvPr id="18" name="Picture 110">
            <a:extLst>
              <a:ext uri="{FF2B5EF4-FFF2-40B4-BE49-F238E27FC236}">
                <a16:creationId xmlns:a16="http://schemas.microsoft.com/office/drawing/2014/main" id="{C20BD046-9434-2B90-40C0-FD76B0FB12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0792" y="3823225"/>
            <a:ext cx="180000" cy="180000"/>
          </a:xfrm>
          <a:prstGeom prst="rect">
            <a:avLst/>
          </a:prstGeom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D4A56116-94EC-359C-8647-B6EEBDE8DA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17544" y="2551521"/>
            <a:ext cx="223956" cy="216000"/>
          </a:xfrm>
          <a:prstGeom prst="rect">
            <a:avLst/>
          </a:prstGeom>
        </p:spPr>
      </p:pic>
      <p:grpSp>
        <p:nvGrpSpPr>
          <p:cNvPr id="4" name="组合 3">
            <a:extLst>
              <a:ext uri="{FF2B5EF4-FFF2-40B4-BE49-F238E27FC236}">
                <a16:creationId xmlns:a16="http://schemas.microsoft.com/office/drawing/2014/main" id="{0F5626A5-3E70-A99F-488F-4619F65F6D38}"/>
              </a:ext>
            </a:extLst>
          </p:cNvPr>
          <p:cNvGrpSpPr/>
          <p:nvPr/>
        </p:nvGrpSpPr>
        <p:grpSpPr>
          <a:xfrm>
            <a:off x="416496" y="5934608"/>
            <a:ext cx="9522321" cy="275590"/>
            <a:chOff x="499876" y="6207861"/>
            <a:chExt cx="9522321" cy="275590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5B88DB7C-65DC-C9C8-D0DA-7B979D880836}"/>
                </a:ext>
              </a:extLst>
            </p:cNvPr>
            <p:cNvSpPr/>
            <p:nvPr/>
          </p:nvSpPr>
          <p:spPr>
            <a:xfrm>
              <a:off x="499876" y="6207861"/>
              <a:ext cx="9522321" cy="2755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 fontAlgn="ctr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过敏源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:   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奶类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Milk   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      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蛋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Egg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大豆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Bean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 海鲜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Seafood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牛肉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Beef</a:t>
              </a:r>
              <a:r>
                <a:rPr lang="en-US" altLang="zh-HK" sz="1200" dirty="0">
                  <a:latin typeface="+mn-lt"/>
                  <a:ea typeface="Microsoft YaHei UI" panose="020B0503020204020204" pitchFamily="34" charset="-122"/>
                </a:rPr>
                <a:t> 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 猪肉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Pork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菠萝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Pineapple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      芒果</a:t>
              </a:r>
              <a:r>
                <a:rPr lang="en-US" altLang="zh-CN" sz="1200" dirty="0">
                  <a:latin typeface="+mn-lt"/>
                  <a:ea typeface="Microsoft YaHei UI" panose="020B0503020204020204" pitchFamily="34" charset="-122"/>
                </a:rPr>
                <a:t>Mango</a:t>
              </a:r>
              <a:r>
                <a:rPr lang="zh-CN" altLang="en-US" sz="1200" dirty="0">
                  <a:latin typeface="+mn-lt"/>
                  <a:ea typeface="Microsoft YaHei UI" panose="020B0503020204020204" pitchFamily="34" charset="-122"/>
                </a:rPr>
                <a:t>   </a:t>
              </a:r>
              <a:endParaRPr lang="zh-HK" altLang="en-US" sz="1200" dirty="0">
                <a:latin typeface="+mn-lt"/>
                <a:ea typeface="Microsoft YaHei UI" panose="020B0503020204020204" pitchFamily="34" charset="-122"/>
              </a:endParaRPr>
            </a:p>
          </p:txBody>
        </p:sp>
        <p:pic>
          <p:nvPicPr>
            <p:cNvPr id="22" name="Picture 3">
              <a:extLst>
                <a:ext uri="{FF2B5EF4-FFF2-40B4-BE49-F238E27FC236}">
                  <a16:creationId xmlns:a16="http://schemas.microsoft.com/office/drawing/2014/main" id="{8C93ED9C-AB2C-8DCE-14D1-DCE40C036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78478" y="6223411"/>
              <a:ext cx="256797" cy="247674"/>
            </a:xfrm>
            <a:prstGeom prst="rect">
              <a:avLst/>
            </a:prstGeom>
          </p:spPr>
        </p:pic>
        <p:pic>
          <p:nvPicPr>
            <p:cNvPr id="24" name="Picture 14">
              <a:extLst>
                <a:ext uri="{FF2B5EF4-FFF2-40B4-BE49-F238E27FC236}">
                  <a16:creationId xmlns:a16="http://schemas.microsoft.com/office/drawing/2014/main" id="{CA87784A-FCDE-1AA1-7BD6-E31962AE2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096062" y="6224298"/>
              <a:ext cx="256797" cy="247674"/>
            </a:xfrm>
            <a:prstGeom prst="rect">
              <a:avLst/>
            </a:prstGeom>
          </p:spPr>
        </p:pic>
        <p:pic>
          <p:nvPicPr>
            <p:cNvPr id="25" name="Picture 50">
              <a:extLst>
                <a:ext uri="{FF2B5EF4-FFF2-40B4-BE49-F238E27FC236}">
                  <a16:creationId xmlns:a16="http://schemas.microsoft.com/office/drawing/2014/main" id="{2A5BF189-8035-76CF-2148-F7193E6FC3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823669" y="6228668"/>
              <a:ext cx="256797" cy="247674"/>
            </a:xfrm>
            <a:prstGeom prst="rect">
              <a:avLst/>
            </a:prstGeom>
          </p:spPr>
        </p:pic>
        <p:pic>
          <p:nvPicPr>
            <p:cNvPr id="27" name="Picture 51">
              <a:extLst>
                <a:ext uri="{FF2B5EF4-FFF2-40B4-BE49-F238E27FC236}">
                  <a16:creationId xmlns:a16="http://schemas.microsoft.com/office/drawing/2014/main" id="{E7833B5A-D2CC-AE17-C290-05B2C8A43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5006951" y="6223411"/>
              <a:ext cx="245901" cy="245901"/>
            </a:xfrm>
            <a:prstGeom prst="rect">
              <a:avLst/>
            </a:prstGeom>
          </p:spPr>
        </p:pic>
        <p:pic>
          <p:nvPicPr>
            <p:cNvPr id="29" name="Picture 34">
              <a:extLst>
                <a:ext uri="{FF2B5EF4-FFF2-40B4-BE49-F238E27FC236}">
                  <a16:creationId xmlns:a16="http://schemas.microsoft.com/office/drawing/2014/main" id="{4E834950-5F2A-6F64-81A9-8DD9ADAA6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2862650" y="6230442"/>
              <a:ext cx="245900" cy="245900"/>
            </a:xfrm>
            <a:prstGeom prst="rect">
              <a:avLst/>
            </a:prstGeom>
          </p:spPr>
        </p:pic>
      </p:grpSp>
      <p:pic>
        <p:nvPicPr>
          <p:cNvPr id="33" name="图片 32" descr="图标&#10;&#10;描述已自动生成">
            <a:extLst>
              <a:ext uri="{FF2B5EF4-FFF2-40B4-BE49-F238E27FC236}">
                <a16:creationId xmlns:a16="http://schemas.microsoft.com/office/drawing/2014/main" id="{B6784771-C4D6-ACBE-AA06-4BB73B09AD8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995" y="5914873"/>
            <a:ext cx="275590" cy="275590"/>
          </a:xfrm>
          <a:prstGeom prst="rect">
            <a:avLst/>
          </a:prstGeom>
        </p:spPr>
      </p:pic>
      <p:pic>
        <p:nvPicPr>
          <p:cNvPr id="34" name="图片 33" descr="徽标&#10;&#10;描述已自动生成">
            <a:extLst>
              <a:ext uri="{FF2B5EF4-FFF2-40B4-BE49-F238E27FC236}">
                <a16:creationId xmlns:a16="http://schemas.microsoft.com/office/drawing/2014/main" id="{10322AFB-5A57-EEB6-6DCE-F99633E7A17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076" y="5945309"/>
            <a:ext cx="256797" cy="252523"/>
          </a:xfrm>
          <a:prstGeom prst="rect">
            <a:avLst/>
          </a:prstGeom>
        </p:spPr>
      </p:pic>
      <p:pic>
        <p:nvPicPr>
          <p:cNvPr id="35" name="图片 34" descr="徽标&#10;&#10;描述已自动生成">
            <a:extLst>
              <a:ext uri="{FF2B5EF4-FFF2-40B4-BE49-F238E27FC236}">
                <a16:creationId xmlns:a16="http://schemas.microsoft.com/office/drawing/2014/main" id="{C092AD37-84FA-7B04-D4B7-125C5B170F8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563" y="5945308"/>
            <a:ext cx="256797" cy="252523"/>
          </a:xfrm>
          <a:prstGeom prst="rect">
            <a:avLst/>
          </a:prstGeom>
        </p:spPr>
      </p:pic>
      <p:pic>
        <p:nvPicPr>
          <p:cNvPr id="30" name="Picture 110">
            <a:extLst>
              <a:ext uri="{FF2B5EF4-FFF2-40B4-BE49-F238E27FC236}">
                <a16:creationId xmlns:a16="http://schemas.microsoft.com/office/drawing/2014/main" id="{0DBDD4BB-8E4C-7705-93CC-A98293BEB0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31544" y="2189341"/>
            <a:ext cx="216000" cy="216000"/>
          </a:xfrm>
          <a:prstGeom prst="rect">
            <a:avLst/>
          </a:prstGeom>
        </p:spPr>
      </p:pic>
      <p:pic>
        <p:nvPicPr>
          <p:cNvPr id="16" name="Picture 110">
            <a:extLst>
              <a:ext uri="{FF2B5EF4-FFF2-40B4-BE49-F238E27FC236}">
                <a16:creationId xmlns:a16="http://schemas.microsoft.com/office/drawing/2014/main" id="{89D1E011-85C8-2491-CB24-F6D9B34ADCC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518" y="2551521"/>
            <a:ext cx="216000" cy="216000"/>
          </a:xfrm>
          <a:prstGeom prst="rect">
            <a:avLst/>
          </a:prstGeom>
        </p:spPr>
      </p:pic>
      <p:pic>
        <p:nvPicPr>
          <p:cNvPr id="23" name="Picture 3">
            <a:extLst>
              <a:ext uri="{FF2B5EF4-FFF2-40B4-BE49-F238E27FC236}">
                <a16:creationId xmlns:a16="http://schemas.microsoft.com/office/drawing/2014/main" id="{5EEA8629-CB4E-2883-F631-7AA385F182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9399" y="3823225"/>
            <a:ext cx="186630" cy="180000"/>
          </a:xfrm>
          <a:prstGeom prst="rect">
            <a:avLst/>
          </a:prstGeom>
        </p:spPr>
      </p:pic>
      <p:pic>
        <p:nvPicPr>
          <p:cNvPr id="3" name="Picture 14">
            <a:extLst>
              <a:ext uri="{FF2B5EF4-FFF2-40B4-BE49-F238E27FC236}">
                <a16:creationId xmlns:a16="http://schemas.microsoft.com/office/drawing/2014/main" id="{C51853A3-9A05-90C5-6B20-A98BE89F0E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08974" y="2728776"/>
            <a:ext cx="223956" cy="216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3693fd0-124b-4898-a723-04217a4743d5}"/>
  <p:tag name="TABLE_ENDDRAG_ORIGIN_RECT" val="639*378"/>
  <p:tag name="TABLE_ENDDRAG_RECT" val="143*103*639*3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3693fd0-124b-4898-a723-04217a4743d5}"/>
  <p:tag name="TABLE_ENDDRAG_ORIGIN_RECT" val="639*378"/>
  <p:tag name="TABLE_ENDDRAG_RECT" val="143*103*639*37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3693fd0-124b-4898-a723-04217a4743d5}"/>
  <p:tag name="TABLE_ENDDRAG_ORIGIN_RECT" val="639*378"/>
  <p:tag name="TABLE_ENDDRAG_RECT" val="143*103*639*37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c1c0546-6ee3-4337-ace9-2dc52c798f4c}"/>
  <p:tag name="TABLE_ENDDRAG_ORIGIN_RECT" val="717*467"/>
  <p:tag name="TABLE_ENDDRAG_RECT" val="46*39*717*467"/>
  <p:tag name="KSO_WM_UNIT_PLACING_PICTURE_USER_VIEWPORT" val="{&quot;height&quot;:8533,&quot;width&quot;:15571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dc1c0546-6ee3-4337-ace9-2dc52c798f4c}"/>
  <p:tag name="TABLE_ENDDRAG_ORIGIN_RECT" val="717*467"/>
  <p:tag name="TABLE_ENDDRAG_RECT" val="46*39*717*4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10374</TotalTime>
  <Words>746</Words>
  <Application>Microsoft Office PowerPoint</Application>
  <PresentationFormat>A4 纸张(210x297 毫米)</PresentationFormat>
  <Paragraphs>312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Gotham Bold</vt:lpstr>
      <vt:lpstr>Microsoft YaHei Light</vt:lpstr>
      <vt:lpstr>等线</vt:lpstr>
      <vt:lpstr>微软雅黑</vt:lpstr>
      <vt:lpstr>Aharoni</vt:lpstr>
      <vt:lpstr>Arial</vt:lpstr>
      <vt:lpstr>Calibri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Wong</dc:creator>
  <cp:lastModifiedBy>YALI ZHANG</cp:lastModifiedBy>
  <cp:revision>290</cp:revision>
  <dcterms:created xsi:type="dcterms:W3CDTF">2021-02-24T07:41:54Z</dcterms:created>
  <dcterms:modified xsi:type="dcterms:W3CDTF">2024-06-19T04:38:53Z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2052-3.3.1.5149</vt:lpwstr>
  </property>
</Properties>
</file>